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24:2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24575,'553'0'0,"-536"-1"0,1-1 0,32-8 0,32-2 0,6 11 0,-59 3 0,1-2 0,-1 0 0,0-3 0,0 0 0,0-2 0,-1-1 0,32-11 0,-41 11 0,1 0 0,32-4 0,-6 2 0,48-3 0,-68 9 0,46-9 0,-41 6-47,1 2 0,-1 0 0,57 4 0,-40 0-1130,-27-1-5649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3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 24575,'-20'-8'0,"16"6"0,10 18 0,6 20 0,-9-23 0,1 0 0,1-1 0,0 0 0,0 0 0,2 0 0,7 11 0,-13-21 0,1 0 0,0 1 0,0-1 0,1-1 0,-1 1 0,0 0 0,1 0 0,-1-1 0,1 1 0,-1-1 0,1 0 0,0 0 0,-1 0 0,1 0 0,0-1 0,0 1 0,0-1 0,-1 1 0,1-1 0,0 0 0,0 0 0,0 0 0,0-1 0,0 1 0,0 0 0,-1-1 0,1 0 0,0 0 0,0 0 0,-1 0 0,1 0 0,-1-1 0,3-1 0,33-16-455,1 2 0,68-19 0,-86 31-6371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36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24575,'-50'18'0,"50"-18"0,-15 2 0,1 0 0,-1 1 0,1 0 0,0 1 0,0 1 0,1 0 0,-1 1 0,1 1 0,0 0 0,-23 17 0,24-15 0,1 0 0,1 1 0,0 0 0,-13 17 0,20-22 0,0 1 0,0 0 0,0 0 0,1 0 0,-1 0 0,1 0 0,1 1 0,-1-1 0,1 0 0,1 1 0,-1-1 0,1 9 0,-1 18 0,2 1 0,8 54 0,-7-77 0,1-1 0,0 1 0,1 0 0,0-1 0,1 0 0,-1 0 0,2 0 0,0-1 0,0 1 0,1-1 0,14 15 0,-15-17 0,1 0 0,0-1 0,1 0 0,0 0 0,0 0 0,0-1 0,0-1 0,1 1 0,0-1 0,0-1 0,0 1 0,0-2 0,0 1 0,1-1 0,-1-1 0,1 1 0,0-2 0,-1 1 0,17-3 0,-7 2 0,9 0 0,47-8 0,-65 6 0,1 0 0,-1-1 0,0-1 0,0 0 0,0 0 0,0-1 0,15-10 0,-10 5-1365,-2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4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24575,'0'721'0,"0"-692"0,2-1 0,1 0 0,2 0 0,0 0 0,2-1 0,11 30 0,-16-52 0,1 1 0,-1-1 0,1 0 0,1 0 0,-1 0 0,1-1 0,-1 1 0,1-1 0,0 1 0,1-1 0,-1-1 0,1 1 0,0-1 0,0 1 0,0-2 0,0 1 0,1 0 0,-1-1 0,1 0 0,-1 0 0,12 2 0,2-2 0,1 0 0,0-1 0,0-1 0,0-1 0,24-3 0,-31 1 0,-1 0 0,1 0 0,0-1 0,-1-1 0,0 0 0,21-12 0,64-46 0,-89 57 0,1 0 0,-2-1 0,1 0 0,-1 0 0,0 0 0,0-1 0,-1 0 0,0-1 0,-1 1 0,1-1 0,-2 0 0,6-13 0,-5 5 0,-1 0 0,-1 0 0,0 0 0,-1-1 0,-1 1 0,-1-24 0,0 32 0,-1 1 0,1-1 0,-1 1 0,0-1 0,-1 1 0,0 0 0,-1-1 0,-5-13 0,4 17 0,1-1 0,-1 1 0,0 0 0,0 0 0,-1 0 0,0 1 0,1-1 0,-1 1 0,-1 0 0,1 1 0,-1-1 0,-7-3 0,-5-1 0,1 1 0,-1 0 0,0 2 0,-1 0 0,1 1 0,-1 0 0,0 2 0,0 0 0,0 1 0,0 1 0,0 1 0,-27 5 0,32-4 0,-1 1 0,0 1 0,1 0 0,0 1 0,0 1 0,0 0 0,1 0 0,0 2 0,0 0 0,0 0 0,1 1 0,1 0 0,-1 1 0,2 1 0,-1 0 0,-11 16 0,8 6-1365,10-16-5461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5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1603 2 24575,'-117'-2'0,"-127"5"0,226 0 0,0 0 0,1 2 0,-28 10 0,-23 5 0,44-14 0,-3 0 0,-1-1 0,0-1 0,-34 1 0,46-4 0,0 1 0,-1 1 0,1 0 0,-31 11 0,29-8 0,-1-1 0,-38 6 0,-3-7 0,-59 8 0,-48 13 0,97-15 0,41-6 0,0 1 0,-37 11 0,46-10-273,-1-1 0,0-1 0,1-1 0,-38 2 0,37-5-6553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5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0 24575,'-10'1'0,"0"0"0,0 0 0,0 1 0,0 0 0,0 1 0,0 0 0,-16 7 0,-64 41 0,27-14 0,56-33 0,1 0 0,-1 0 0,1 1 0,-1 0 0,1 0 0,1 0 0,-1 1 0,1 0 0,0 0 0,-5 8 0,9-12 0,-1 1 0,1-1 0,0 0 0,0 1 0,0-1 0,0 0 0,0 1 0,1 0 0,-1-1 0,1 1 0,0-1 0,-1 1 0,1-1 0,0 1 0,1 0 0,-1-1 0,0 1 0,1-1 0,-1 1 0,1-1 0,0 1 0,0-1 0,0 1 0,0-1 0,0 0 0,1 0 0,-1 1 0,1-1 0,-1 0 0,1 0 0,0-1 0,0 1 0,3 2 0,11 8 0,1-1 0,0 0 0,1-2 0,22 10 0,39 21 0,-56-27 43,1-1 0,37 13-1,13 6-1535,-60-25-5333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5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1239 24575,'1'-76'0,"0"13"0,-2 0 0,-14-96 0,10 125 0,0-47 0,4 52 0,-1 0 0,-10-46 0,-12-68 0,17 100 0,3-1 0,1 1 0,6-80 0,-1 25 0,-2 95 0,1-8 0,-1-1 0,-1 1 0,0 0 0,0 0 0,-1 0 0,-4-11 0,5 20 0,1 0 0,-1 0 0,0 1 0,0-1 0,0 0 0,0 1 0,0-1 0,0 1 0,-1-1 0,1 1 0,-1 0 0,1-1 0,-1 1 0,1 0 0,-1 0 0,1 0 0,-4-1 0,3 1 0,-1 1 0,0-1 0,1 1 0,-1 0 0,0 0 0,0 0 0,0 0 0,1 0 0,-1 1 0,0-1 0,1 1 0,-1 0 0,0 0 0,1 0 0,-5 2 0,-6 4 0,1 1 0,0 0 0,0 0 0,-12 13 0,-5 2 0,-12 23 0,140-106 0,-86 49 0,1 1 0,-1 0 0,2 1 0,-1 1 0,1 0 0,1 1 0,-1 1 0,30-8 0,-42 14 0,1 0 0,-1 0 0,0 0 0,1 0 0,-1 1 0,1-1 0,-1 1 0,0 0 0,1 0 0,-1 0 0,0 0 0,0 1 0,0-1 0,0 1 0,0 0 0,0 0 0,0 0 0,-1 0 0,1 1 0,-1-1 0,1 1 0,-1-1 0,4 6 0,4 8 0,0 0 0,-1 1 0,9 25 0,13 20 0,26 0-1365,-48-51-5461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6:0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24575,'1'0'0,"1"0"0,-1 1 0,0-1 0,1 1 0,-1-1 0,0 1 0,0 0 0,1-1 0,-1 1 0,0 0 0,0 0 0,0 0 0,0 0 0,0 0 0,0 0 0,0 0 0,0 0 0,-1 0 0,2 3 0,15 29 0,-10-20 0,16 37 0,-3 1 0,-1 1 0,-3 0 0,19 106 0,16 68 0,-46-180 0,-2-1 0,-4 79 0,-2-33 0,4-81 0,-2 0 0,1-1 0,-1 1 0,-1-1 0,0 1 0,0-1 0,-1 0 0,-4 12 0,5-18 0,0 0 0,0 0 0,0 1 0,0-1 0,0-1 0,-1 1 0,1 0 0,-1-1 0,0 1 0,0-1 0,0 0 0,0 0 0,0 0 0,0 0 0,0 0 0,-1-1 0,1 1 0,-1-1 0,1 0 0,-1 0 0,1 0 0,-1-1 0,-6 1 0,-4-1 0,0 0 0,0-1 0,0 0 0,1-1 0,-1 0 0,0-1 0,1-1 0,0-1 0,0 1 0,0-2 0,0 0 0,-18-12 0,23 13 0,0-1 0,1 1 0,0-2 0,1 1 0,-1 0 0,1-1 0,0-1 0,1 1 0,0-1 0,0 1 0,0-1 0,1-1 0,1 1 0,-1-1 0,1 1 0,1-1 0,-1 0 0,2 0 0,-2-17 0,2 20 0,1 0 0,-1 1 0,2-1 0,-1 0 0,1 0 0,0 1 0,0-1 0,0 1 0,1-1 0,3-7 0,-4 11 0,1-1 0,0 1 0,0 0 0,0 0 0,0 0 0,1 0 0,-1 0 0,0 0 0,1 1 0,-1-1 0,1 1 0,0 0 0,-1 0 0,1 0 0,0 0 0,0 0 0,0 0 0,0 1 0,0-1 0,0 1 0,5 0 0,155 1 122,-58 2-1609,-85-3-5339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35:0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24575,'720'0'0,"-697"-1"0,0-1 0,29-7 0,42-4 0,324 13 0,-198 1 0,-177-3 0,49-8 0,-48 4 0,51-1 0,-44 8 0,0-4 0,56-8 0,-31 2 0,1 4 0,120 6 0,-62 2 0,-105-4 0,0-2 0,36-7 0,-43 6 0,33-3 0,1 4 0,95 5 0,-39 0 0,365-2-1365,-457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35:0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24575,'23'0'0,"2"-1"0,1 1 0,0 1 0,0 1 0,-1 1 0,1 2 0,-1 0 0,29 11 0,-26-7 0,0-1 0,30 5 0,-38-10 0,0 1 0,-1 1 0,1 1 0,-1 0 0,-1 2 0,29 15 0,-44-21 0,0 0 0,0 0 0,0 0 0,0 1 0,0-1 0,-1 1 0,0 0 0,1-1 0,-1 1 0,0 1 0,0-1 0,0 0 0,-1 0 0,1 1 0,-1-1 0,0 1 0,0-1 0,0 1 0,0-1 0,-1 1 0,0 0 0,1 5 0,-2-4 0,0 1 0,0-1 0,0 0 0,-1 1 0,1-1 0,-1 0 0,0 0 0,-1 0 0,1 0 0,-1-1 0,0 1 0,-1-1 0,1 1 0,-7 5 0,-20 26 0,24-28 0,0 0 0,-1 0 0,0-1 0,0 0 0,-11 8 0,9-8 0,0 1 0,0 0 0,1 0 0,-9 13 0,9-11 0,0 0 0,-1-1 0,-14 12 0,-29 24 0,37-31 0,0 0 0,-27 17 0,-38 35-1365,67-59-5461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35:1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24:2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24575,'9'1'0,"-1"2"0,1-1 0,-1 1 0,1 1 0,-1-1 0,0 1 0,0 1 0,0 0 0,-1 0 0,8 6 0,16 10 0,9 0 0,-27-15 0,-1 1 0,0 0 0,0 0 0,19 16 0,-15-9 0,1-2 0,0 0 0,26 12 0,-5-2 0,-18-11 0,-14-8 0,-1 0 0,1 0 0,-1 1 0,0 0 0,0 0 0,0 0 0,5 5 0,-8-6 0,-1 0 0,1-1 0,-1 1 0,0 0 0,0-1 0,0 1 0,0 0 0,0 0 0,-1 0 0,1 0 0,-1 0 0,0 0 0,0 0 0,0 0 0,0 0 0,-1 0 0,1 0 0,-1 0 0,-1 4 0,-1 0 0,0 1 0,-1-1 0,0 0 0,-1 0 0,1-1 0,-1 0 0,-1 1 0,1-1 0,-1-1 0,-11 9 0,-12 14 0,-105 101 0,96-94 0,-29 41-1365,56-67-5461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20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819 99 24575,'-50'-19'0,"-1"13"0,-1 3 0,-97 5 0,42 0 0,40-4 0,45 0 0,-1 1 0,0 1 0,0 1 0,0 0 0,1 2 0,-1 1 0,-23 7 0,41-9 0,1 1 0,-1 0 0,0 0 0,1 0 0,0 0 0,0 0 0,0 1 0,0 0 0,1 0 0,-1 0 0,1 0 0,0 1 0,0-1 0,0 1 0,1 0 0,-2 5 0,-5 12 0,1 1 0,-6 33 0,-1-1 0,7-22 0,1 1 0,1 1 0,2-1 0,2 1 0,1-1 0,2 1 0,1 0 0,1-1 0,15 60 0,-5-50 0,2-1 0,1-1 0,3 0 0,1-2 0,40 60 0,28 16 0,-80-107 0,2 0 0,-1-1 0,1 0 0,0 0 0,1-1 0,-1-1 0,15 7 0,0 1 0,-16-10 0,1 0 0,-1 0 0,1 0 0,0-2 0,-1 1 0,1-1 0,1 0 0,14 0 0,88-4 0,-49-1 0,-44 2 0,0-1 0,-1-1 0,1-1 0,-1-1 0,0 0 0,0-1 0,31-16 0,-17 5 0,0-1 0,-1-2 0,33-27 0,-21 10 0,-2-2 0,56-66 0,-82 83 0,-2 0 0,0 0 0,11-28 0,0 2 0,-16 27 0,-2 0 0,0-1 0,-1 0 0,-1 0 0,-1 0 0,-1-1 0,-1 0 0,-1-26 0,-1 36 0,1-16 0,-5-45 0,2 64 0,0 1 0,0 0 0,0-1 0,-1 1 0,-1 0 0,0 1 0,0-1 0,-9-14 0,-7-7 0,-2 1 0,-1 0 0,-2 2 0,0 0 0,-2 2 0,-48-36 0,60 50 0,-1 0 0,0 2 0,0 0 0,-1 1 0,-1 0 0,1 1 0,-1 1 0,0 1 0,0 1 0,0 0 0,-1 1 0,0 1 0,-30 1 0,-70 3-1365,98-2-5461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2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24575,'0'-2'0,"1"1"0,0-1 0,-1 0 0,1 1 0,0-1 0,0 1 0,0 0 0,0-1 0,0 1 0,0 0 0,1 0 0,-1-1 0,0 1 0,1 0 0,-1 0 0,0 0 0,1 1 0,0-1 0,-1 0 0,3 0 0,38-16 0,-37 16 0,168-48 0,-97 30 0,-42 13 0,0 1 0,1 2 0,-1 2 0,64 4 0,-7 0 0,-65-3 0,1 1 0,-1 1 0,48 10 0,-24 0-112,-29-9-44,0 2-1,0 0 0,0 1 1,0 2-1,-1 0 0,-1 1 1,36 22-1,-43-23-6669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24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24575,'2'1'0,"1"-1"0,-1 1 0,0 0 0,0 0 0,0-1 0,0 2 0,0-1 0,0 0 0,0 0 0,0 1 0,0-1 0,-1 1 0,1-1 0,0 1 0,-1 0 0,1-1 0,1 4 0,23 35 0,-23-34 0,19 36 0,-13-25 0,0 0 0,22 29 0,-20-32 0,-1 1 0,0 0 0,-1 1 0,-1 0 0,0 0 0,6 19 0,-14-34 0,0 0 0,0 1 0,1-1 0,-1 0 0,0 0 0,0 0 0,0 0 0,0 0 0,-1 1 0,1-1 0,0 0 0,0 0 0,-1 0 0,1 0 0,-1 0 0,1 0 0,-1 0 0,1 0 0,-1 0 0,1 0 0,-1 0 0,0 0 0,-1 2 0,-30 14 0,-40-2 0,71-15 0,-41 9 0,0 1 0,1 2 0,1 2 0,0 1 0,-58 33 0,82-41-1365,0-2-5461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2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146 238 24575,'0'3'0,"0"-1"0,1 0 0,-1 0 0,1 1 0,0-1 0,-1 0 0,1 0 0,0 0 0,0 0 0,1 0 0,-1 0 0,0 0 0,1 0 0,-1-1 0,1 1 0,0-1 0,-1 1 0,1-1 0,0 1 0,0-1 0,0 0 0,0 0 0,0 0 0,0 0 0,0 0 0,0 0 0,0-1 0,1 1 0,-1-1 0,0 1 0,0-1 0,4 0 0,12 2 0,0 0 0,0-2 0,21-1 0,-19 0 0,-11 1 0,-1 0 0,1 0 0,-1-1 0,1-1 0,-1 1 0,0-1 0,0 0 0,15-7 0,-21 8 0,1-1 0,0 0 0,-1 0 0,0-1 0,1 1 0,-1 0 0,0-1 0,0 1 0,0-1 0,0 0 0,-1 1 0,1-1 0,-1 0 0,0 0 0,0 0 0,0 0 0,0 0 0,0-1 0,-1 1 0,1 0 0,-1 0 0,0 0 0,0-1 0,0 1 0,0 0 0,-1-4 0,0 1 0,0 0 0,0 0 0,0 0 0,0 0 0,-1 0 0,0 1 0,0-1 0,-1 0 0,0 1 0,0 0 0,0-1 0,0 1 0,-1 1 0,0-1 0,0 0 0,0 1 0,-1 0 0,-7-6 0,-6-1 0,1 0 0,-2 1 0,1 2 0,-23-9 0,2 1 0,33 14 0,0-1 0,1 1 0,-1 1 0,0-1 0,0 1 0,0 0 0,0 0 0,0 0 0,0 1 0,0 0 0,0 0 0,0 1 0,0 0 0,0 0 0,0 0 0,0 1 0,0 0 0,1 0 0,-1 0 0,1 1 0,-7 3 0,6-2 0,1 1 0,0-1 0,0 1 0,0 0 0,1 0 0,-1 1 0,1-1 0,1 1 0,-1 0 0,1 0 0,0 0 0,0 0 0,1 0 0,0 1 0,0 0 0,0-1 0,1 1 0,-1 11 0,-8 62 0,4-45 0,2 0 0,1 44 0,3-69 0,1 1 0,0 0 0,1-1 0,0 1 0,0-1 0,2 0 0,-1 0 0,1 0 0,0 0 0,1 0 0,11 15 0,24 47 0,-32-55 0,1-1 0,0 0 0,17 21 0,-22-33 0,0 1 0,0-1 0,1 0 0,-1 0 0,1 0 0,0 0 0,0-1 0,1 0 0,-1 0 0,1-1 0,-1 1 0,1-1 0,0 0 0,9 1 0,26 2 0,1-3 0,-1-1 0,71-8 0,-104 5 14,0 1-1,1-1 0,-1-1 0,0 0 1,0 0-1,0 0 0,-1-1 1,12-8-1,-14 9-119,0 0 0,-1 0 0,1-1 0,-1 1 0,0-1 0,0 0-1,0-1 1,-1 1 0,1-1 0,-1 1 0,0-1 0,-1 0 0,4-9 0,-2-2-6720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3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24575,'4'5'0,"-1"0"0,0 1 0,0-1 0,0 1 0,-1 0 0,0 0 0,0 0 0,0 0 0,-1 0 0,2 11 0,4 16 0,4 16 0,9 70 0,-18-106 0,2 15 0,-1 1 0,2 0 0,1 1 0,13 37 0,-13-49 0,-2-1 0,0 1 0,2 25 0,-5-26 0,2 0 0,0 0 0,1 0 0,6 17 0,-4-5 0,-6-28 0,-1 0 0,1-1 0,0 1 0,0 0 0,-1 0 0,1-1 0,0 1 0,-1 0 0,1-1 0,0 1 0,-1-1 0,1 1 0,-1 0 0,1-1 0,-1 1 0,1-1 0,-1 0 0,0 1 0,1-1 0,-1 1 0,1-1 0,-2 1 0,-1-1 0,0 1 0,0-1 0,0 0 0,0 0 0,0 0 0,0 0 0,0-1 0,0 1 0,0-1 0,0 0 0,0 0 0,0 0 0,1 0 0,-1 0 0,-3-2 0,-12-8 0,0 0 0,1-1 0,-23-21 0,-21-14 0,61 47 0,-1 0 0,1 0 0,0 0 0,-1-1 0,1 1 0,0 0 0,-1 0 0,1 0 0,0 0 0,-1 0 0,1-1 0,0 1 0,0 0 0,-1 0 0,1-1 0,0 1 0,-1 0 0,1 0 0,0-1 0,0 1 0,0 0 0,-1-1 0,1 1 0,0 0 0,0 0 0,0-1 0,0 1 0,0-1 0,0 1 0,-1 0 0,1-1 0,0 1 0,0 0 0,0-1 0,0 1 0,0 0 0,0-1 0,1 0 0,14-1 0,25 8 0,-32-3 0,0 1 0,0 0 0,0 0 0,-1 1 0,0 0 0,0 0 0,0 1 0,0 0 0,6 8 0,-4-6 0,-1 0 0,1 0 0,1-1 0,18 12 0,-26-18 0,1 1 0,0-1 0,0 1 0,1 0 0,-1-1 0,1 0 0,-1 0 0,1 0 0,-1 0 0,6 0 0,-7-1 0,0-1 0,-1 1 0,1-1 0,-1 0 0,0 1 0,1-1 0,-1 0 0,0 0 0,1 0 0,-1 0 0,0-1 0,0 1 0,0 0 0,0 0 0,0-1 0,0 1 0,0 0 0,0-1 0,-1 1 0,1-1 0,0 1 0,-1-1 0,0 0 0,1-1 0,29-87 0,-19 51 0,24-52 0,4 33-657,-34 51-51,4-5-6118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3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 24575,'-11'-1'0,"0"1"0,0 0 0,1 1 0,-1 0 0,0 1 0,0 0 0,1 0 0,0 1 0,-1 1 0,1 0 0,-12 6 0,-8 5 0,25-13 0,0 0 0,-1 1 0,1-1 0,0 1 0,1 0 0,-1 0 0,0 0 0,1 1 0,0 0 0,0 0 0,0 0 0,0 0 0,1 1 0,-1-1 0,1 1 0,0 0 0,1 0 0,-4 7 0,0 10 0,2 0 0,0 0 0,1 1 0,1-1 0,1 1 0,2-1 0,2 23 0,-1 19 0,-2-59 0,0-1 0,0 1 0,1-1 0,-1 1 0,1-1 0,0 1 0,1-1 0,-1 1 0,1-1 0,0 0 0,0 0 0,0 0 0,0 0 0,1 0 0,-1 0 0,1-1 0,0 1 0,6 4 0,-7-6 0,1 0 0,0-1 0,0 0 0,0 1 0,0-1 0,0 0 0,0 0 0,0-1 0,0 1 0,0-1 0,0 1 0,1-1 0,-1 0 0,0 0 0,0-1 0,0 1 0,0-1 0,0 1 0,1-1 0,-1 0 0,0 0 0,-1 0 0,1-1 0,0 1 0,0-1 0,0 0 0,4-3 0,0 0 0,0 0 0,0 0 0,0 0 0,-1-1 0,0 0 0,0-1 0,0 1 0,-1-1 0,0 0 0,0-1 0,-1 1 0,0-1 0,0 1 0,-1-1 0,0-1 0,0 1 0,-1 0 0,0-1 0,1-12 0,6-32 0,-4 25 0,-1 0 0,0-32 0,5-16 0,-8 70 0,0 0 0,0 1 0,1-1 0,0 0 0,0 0 0,1 1 0,0 0 0,-1-1 0,2 1 0,4-6 0,-7 11 0,-1 0 0,1 0 0,-1 0 0,1 1 0,-1-1 0,1 0 0,-1 0 0,0 1 0,1-1 0,-1 1 0,1-1 0,-1 0 0,0 1 0,1-1 0,-1 1 0,0-1 0,0 1 0,1-1 0,-1 1 0,0-1 0,0 1 0,0-1 0,1 1 0,-1-1 0,0 1 0,0-1 0,0 1 0,0-1 0,0 1 0,0-1 0,0 1 0,0-1 0,0 1 0,0 0 0,-1 0 0,3 25 0,-4 149 0,4 88 0,-2-259 0,0-1 0,1 0 0,-1 1 0,1-1 0,0 0 0,0 0 0,0 1 0,1-1 0,-1 0 0,1 0 0,-1 0 0,1 0 0,0-1 0,0 1 0,0 0 0,1-1 0,-1 1 0,0-1 0,1 0 0,0 0 0,0 0 0,-1 0 0,1 0 0,0-1 0,0 1 0,1-1 0,-1 0 0,0 0 0,0 0 0,1 0 0,-1-1 0,0 1 0,1-1 0,5 0 0,-1 0 0,-1-1 0,1 1 0,-1-2 0,1 1 0,-1-1 0,0 0 0,1 0 0,-1-1 0,0 0 0,-1 0 0,1-1 0,0 0 0,-1 0 0,11-10 0,-4 3-1365,-2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21:15:3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1 24575,'-2'5'0,"1"0"0,-2-1 0,1 1 0,0 0 0,-1-1 0,0 1 0,0-1 0,0 0 0,-1 0 0,1 0 0,-1 0 0,-7 5 0,-5 7 0,-120 117 0,37-38 0,63-63 0,-11 11 0,30-25 0,0-1 0,-34 26 0,-5 5 0,-2 20-1365,49-57-5461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0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42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15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1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3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8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9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2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1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1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9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FAA66F-42A9-4374-86C6-AC2FC94A47FC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0823D-4019-4912-9447-AAF46AB7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4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9.png"/><Relationship Id="rId4" Type="http://schemas.openxmlformats.org/officeDocument/2006/relationships/customXml" Target="../ink/ink17.xml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8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7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32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customXml" Target="../ink/ink7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36.png"/><Relationship Id="rId24" Type="http://schemas.openxmlformats.org/officeDocument/2006/relationships/customXml" Target="../ink/ink13.xml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40.png"/><Relationship Id="rId31" Type="http://schemas.openxmlformats.org/officeDocument/2006/relationships/image" Target="../media/image46.png"/><Relationship Id="rId4" Type="http://schemas.openxmlformats.org/officeDocument/2006/relationships/customXml" Target="../ink/ink3.xml"/><Relationship Id="rId9" Type="http://schemas.openxmlformats.org/officeDocument/2006/relationships/image" Target="../media/image35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44.png"/><Relationship Id="rId30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DC78-4F88-F74F-8589-361136CA7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253" y="1447800"/>
            <a:ext cx="8825658" cy="2399581"/>
          </a:xfrm>
        </p:spPr>
        <p:txBody>
          <a:bodyPr/>
          <a:lstStyle/>
          <a:p>
            <a:pPr algn="ctr"/>
            <a:r>
              <a:rPr lang="el-GR" sz="5400" dirty="0"/>
              <a:t>Απαλλακτική Εργασία</a:t>
            </a:r>
            <a:br>
              <a:rPr lang="en-US" sz="5400" dirty="0"/>
            </a:br>
            <a:r>
              <a:rPr lang="el-GR" sz="5400" dirty="0"/>
              <a:t>Τεχνολογίες Ανάπτυξης Ηλεκτρονικών Παιχνιδιών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1A50D-5036-F3E3-8CFA-7F5BA938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253" y="4777380"/>
            <a:ext cx="8825658" cy="861420"/>
          </a:xfrm>
        </p:spPr>
        <p:txBody>
          <a:bodyPr/>
          <a:lstStyle/>
          <a:p>
            <a:pPr algn="ctr"/>
            <a:r>
              <a:rPr lang="el-GR" sz="2000" dirty="0"/>
              <a:t>Αναστασοπουλος Αθαν</a:t>
            </a:r>
            <a:r>
              <a:rPr lang="el-GR" dirty="0"/>
              <a:t>α</a:t>
            </a:r>
            <a:r>
              <a:rPr lang="el-GR" sz="2000" dirty="0"/>
              <a:t>σιος – Π19009</a:t>
            </a:r>
          </a:p>
          <a:p>
            <a:pPr algn="ctr"/>
            <a:endParaRPr lang="el-GR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1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5A3E-BA0D-1BB2-175A-EC494716F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24914"/>
            <a:ext cx="9404723" cy="841244"/>
          </a:xfrm>
        </p:spPr>
        <p:txBody>
          <a:bodyPr/>
          <a:lstStyle/>
          <a:p>
            <a:r>
              <a:rPr lang="en-US" dirty="0"/>
              <a:t>4.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2D06-5A7A-1E4C-5948-9636B289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966158"/>
            <a:ext cx="8946541" cy="4195481"/>
          </a:xfrm>
        </p:spPr>
        <p:txBody>
          <a:bodyPr/>
          <a:lstStyle/>
          <a:p>
            <a:r>
              <a:rPr lang="en-US" dirty="0"/>
              <a:t>Pause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46D47-3108-5DD4-A0B6-FFE603EE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19" y="1416251"/>
            <a:ext cx="6671434" cy="3332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35063-C549-DCD3-F65F-FBE41DEA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64" y="1416251"/>
            <a:ext cx="4365924" cy="29462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0C54C5-CD97-2740-2A0A-93CC811AD427}"/>
              </a:ext>
            </a:extLst>
          </p:cNvPr>
          <p:cNvSpPr/>
          <p:nvPr/>
        </p:nvSpPr>
        <p:spPr>
          <a:xfrm>
            <a:off x="7352664" y="1426484"/>
            <a:ext cx="4365924" cy="29462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F2032E-7EC2-3063-073F-D672FD7D5062}"/>
              </a:ext>
            </a:extLst>
          </p:cNvPr>
          <p:cNvSpPr/>
          <p:nvPr/>
        </p:nvSpPr>
        <p:spPr>
          <a:xfrm>
            <a:off x="3456317" y="3303917"/>
            <a:ext cx="2501660" cy="2846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4EFE4A-91AD-BA33-0FED-3E0FAA882EB4}"/>
              </a:ext>
            </a:extLst>
          </p:cNvPr>
          <p:cNvGrpSpPr/>
          <p:nvPr/>
        </p:nvGrpSpPr>
        <p:grpSpPr>
          <a:xfrm>
            <a:off x="6012251" y="3311857"/>
            <a:ext cx="1328760" cy="230760"/>
            <a:chOff x="6012251" y="3311857"/>
            <a:chExt cx="13287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2424A7-5C83-37A8-54E3-43984CBC2B9A}"/>
                    </a:ext>
                  </a:extLst>
                </p14:cNvPr>
                <p14:cNvContentPartPr/>
                <p14:nvPr/>
              </p14:nvContentPartPr>
              <p14:xfrm>
                <a:off x="6012251" y="3414097"/>
                <a:ext cx="1276200" cy="36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2424A7-5C83-37A8-54E3-43984CBC2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03611" y="3405457"/>
                  <a:ext cx="1293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203A01-88DB-7BB4-EC67-73358CEE1D23}"/>
                    </a:ext>
                  </a:extLst>
                </p14:cNvPr>
                <p14:cNvContentPartPr/>
                <p14:nvPr/>
              </p14:nvContentPartPr>
              <p14:xfrm>
                <a:off x="7134011" y="3311857"/>
                <a:ext cx="207000" cy="23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203A01-88DB-7BB4-EC67-73358CEE1D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25011" y="3303217"/>
                  <a:ext cx="22464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B05339-6C13-CEDB-D4B1-985962D7DEC3}"/>
                  </a:ext>
                </a:extLst>
              </p14:cNvPr>
              <p14:cNvContentPartPr/>
              <p14:nvPr/>
            </p14:nvContentPartPr>
            <p14:xfrm>
              <a:off x="215531" y="383853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B05339-6C13-CEDB-D4B1-985962D7DE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531" y="38295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612A-09BA-6714-F505-272A4DF3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76673"/>
            <a:ext cx="9404723" cy="772233"/>
          </a:xfrm>
        </p:spPr>
        <p:txBody>
          <a:bodyPr/>
          <a:lstStyle/>
          <a:p>
            <a:r>
              <a:rPr lang="en-US" dirty="0"/>
              <a:t>5. Prefabs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5BDF-0847-74A9-9886-82EFFB84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948906"/>
            <a:ext cx="8946541" cy="5456376"/>
          </a:xfrm>
        </p:spPr>
        <p:txBody>
          <a:bodyPr>
            <a:normAutofit/>
          </a:bodyPr>
          <a:lstStyle/>
          <a:p>
            <a:r>
              <a:rPr lang="en-US" dirty="0"/>
              <a:t>Coin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r>
              <a:rPr lang="en-US" dirty="0"/>
              <a:t>Healing Orb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DataPersistenceManager, </a:t>
            </a:r>
            <a:r>
              <a:rPr lang="el-GR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το οποίο χρησιμοποιείται για την αποθήκευση και φόρτωση δεδομένων μεταξύ σκηνών.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2C532-E807-6882-7015-0D4A3538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81" y="1409617"/>
            <a:ext cx="2196648" cy="143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6370E-08A7-140F-DD44-3E7CB5EE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81" y="3429000"/>
            <a:ext cx="2104283" cy="195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83910-E9FF-85E8-81D5-E62CD13CF812}"/>
              </a:ext>
            </a:extLst>
          </p:cNvPr>
          <p:cNvSpPr txBox="1"/>
          <p:nvPr/>
        </p:nvSpPr>
        <p:spPr>
          <a:xfrm>
            <a:off x="4788639" y="948906"/>
            <a:ext cx="238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dirty="0"/>
              <a:t>Enemy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5C7C99-6CF1-61BB-5B36-C5BA54EE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56" y="1318238"/>
            <a:ext cx="4326507" cy="39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022E-F4EF-4CCB-2387-97CD7572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57990"/>
            <a:ext cx="9404723" cy="703222"/>
          </a:xfrm>
        </p:spPr>
        <p:txBody>
          <a:bodyPr/>
          <a:lstStyle/>
          <a:p>
            <a:r>
              <a:rPr lang="en-US" dirty="0"/>
              <a:t>6.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F9D53-D272-F848-068F-330E5F999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81650"/>
            <a:ext cx="8946541" cy="4195481"/>
          </a:xfrm>
        </p:spPr>
        <p:txBody>
          <a:bodyPr/>
          <a:lstStyle/>
          <a:p>
            <a:r>
              <a:rPr lang="en-US" dirty="0"/>
              <a:t>Starter Assets - Third Person Character Controller</a:t>
            </a:r>
          </a:p>
          <a:p>
            <a:r>
              <a:rPr lang="en-US" dirty="0"/>
              <a:t>Mobile Tree Package</a:t>
            </a:r>
          </a:p>
          <a:p>
            <a:r>
              <a:rPr lang="en-US" dirty="0"/>
              <a:t>FREE - Modular Character - Fantasy RPG Human Male</a:t>
            </a:r>
          </a:p>
          <a:p>
            <a:r>
              <a:rPr lang="en-US" dirty="0"/>
              <a:t>FREE Medieval Structure Kit</a:t>
            </a:r>
          </a:p>
          <a:p>
            <a:r>
              <a:rPr lang="en-US" dirty="0"/>
              <a:t>RPG Medieval Themes</a:t>
            </a:r>
          </a:p>
          <a:p>
            <a:r>
              <a:rPr lang="en-US" dirty="0"/>
              <a:t>Simple Water Shader URP</a:t>
            </a:r>
          </a:p>
          <a:p>
            <a:r>
              <a:rPr lang="en-US" dirty="0"/>
              <a:t>Terrain Sample Asset Pack</a:t>
            </a:r>
          </a:p>
          <a:p>
            <a:r>
              <a:rPr lang="en-US" dirty="0"/>
              <a:t>Voices – Essentials</a:t>
            </a:r>
          </a:p>
          <a:p>
            <a:r>
              <a:rPr lang="en-US" dirty="0"/>
              <a:t>PolygonKnights</a:t>
            </a:r>
          </a:p>
        </p:txBody>
      </p:sp>
    </p:spTree>
    <p:extLst>
      <p:ext uri="{BB962C8B-B14F-4D97-AF65-F5344CB8AC3E}">
        <p14:creationId xmlns:p14="http://schemas.microsoft.com/office/powerpoint/2010/main" val="97402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6E13-5DC2-06A0-6229-7A9DB6DB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3991"/>
          </a:xfrm>
        </p:spPr>
        <p:txBody>
          <a:bodyPr/>
          <a:lstStyle/>
          <a:p>
            <a:r>
              <a:rPr lang="el-GR" dirty="0"/>
              <a:t>7. Βιβλιογραφία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BCBB-C549-4E27-9D18-633C0B90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91" y="1621597"/>
            <a:ext cx="10447458" cy="4195481"/>
          </a:xfrm>
        </p:spPr>
        <p:txBody>
          <a:bodyPr/>
          <a:lstStyle/>
          <a:p>
            <a:r>
              <a:rPr lang="en-US" dirty="0"/>
              <a:t>Scripts </a:t>
            </a:r>
            <a:r>
              <a:rPr lang="el-GR" dirty="0"/>
              <a:t>από το μάθημα</a:t>
            </a:r>
          </a:p>
          <a:p>
            <a:r>
              <a:rPr lang="en-US" dirty="0"/>
              <a:t>Youtube: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https://youtu.be/9ytQK2QFRQo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https://youtu.be/aUi9aijvpgs</a:t>
            </a:r>
            <a:endParaRPr lang="el-G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https://youtu.be/ijVA5Z-Mbh8</a:t>
            </a:r>
          </a:p>
          <a:p>
            <a:r>
              <a:rPr lang="en-US" dirty="0"/>
              <a:t>ChatGTP </a:t>
            </a:r>
            <a:r>
              <a:rPr lang="el-GR" dirty="0"/>
              <a:t>για την </a:t>
            </a:r>
            <a:r>
              <a:rPr lang="el-GR"/>
              <a:t>επίλυση προβλημάτων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58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1E19FE-AAEA-47AE-2480-CD6FDAB6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Περιεχόμενα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430C7-641D-5F10-B1AB-A990CF16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l-GR" dirty="0"/>
              <a:t>Λειτουργία Παιχνιδιού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C# scripts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Χαρακτήρες και </a:t>
            </a:r>
            <a:r>
              <a:rPr lang="en-US" dirty="0"/>
              <a:t>Animations</a:t>
            </a:r>
            <a:endParaRPr lang="el-GR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Prefabs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Assets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Βιβλιογραφία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7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884E-CF26-E5FA-AC39-F7F6F2FD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184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l-GR" dirty="0"/>
              <a:t>Λειτουργία Παιχνιδιού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0D3649-0C35-99A5-CD14-2BB806003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917306"/>
              </p:ext>
            </p:extLst>
          </p:nvPr>
        </p:nvGraphicFramePr>
        <p:xfrm>
          <a:off x="1103313" y="2052638"/>
          <a:ext cx="465913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634">
                  <a:extLst>
                    <a:ext uri="{9D8B030D-6E8A-4147-A177-3AD203B41FA5}">
                      <a16:colId xmlns:a16="http://schemas.microsoft.com/office/drawing/2014/main" val="1654894171"/>
                    </a:ext>
                  </a:extLst>
                </a:gridCol>
                <a:gridCol w="3036498">
                  <a:extLst>
                    <a:ext uri="{9D8B030D-6E8A-4147-A177-3AD203B41FA5}">
                      <a16:colId xmlns:a16="http://schemas.microsoft.com/office/drawing/2014/main" val="1975716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0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W,S,A,D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1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Jump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54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Shift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73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 – Unequip Sword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20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97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719583-F5A4-36CB-DDCF-900B16FC43B1}"/>
              </a:ext>
            </a:extLst>
          </p:cNvPr>
          <p:cNvSpPr txBox="1"/>
          <p:nvPr/>
        </p:nvSpPr>
        <p:spPr>
          <a:xfrm>
            <a:off x="1103313" y="1467646"/>
            <a:ext cx="26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Πλήκτρα χειρισμού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559F6-C573-5B06-6183-E786918439DE}"/>
              </a:ext>
            </a:extLst>
          </p:cNvPr>
          <p:cNvSpPr txBox="1"/>
          <p:nvPr/>
        </p:nvSpPr>
        <p:spPr>
          <a:xfrm>
            <a:off x="6586837" y="1467646"/>
            <a:ext cx="26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Πλήκτρα </a:t>
            </a:r>
            <a:r>
              <a:rPr lang="en-US" dirty="0"/>
              <a:t>pause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16A8D02-6B82-4FCB-A38E-1028AC0C0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313415"/>
              </p:ext>
            </p:extLst>
          </p:nvPr>
        </p:nvGraphicFramePr>
        <p:xfrm>
          <a:off x="6707607" y="2052638"/>
          <a:ext cx="46591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634">
                  <a:extLst>
                    <a:ext uri="{9D8B030D-6E8A-4147-A177-3AD203B41FA5}">
                      <a16:colId xmlns:a16="http://schemas.microsoft.com/office/drawing/2014/main" val="1654894171"/>
                    </a:ext>
                  </a:extLst>
                </a:gridCol>
                <a:gridCol w="3036498">
                  <a:extLst>
                    <a:ext uri="{9D8B030D-6E8A-4147-A177-3AD203B41FA5}">
                      <a16:colId xmlns:a16="http://schemas.microsoft.com/office/drawing/2014/main" val="1975716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Continue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0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Save Game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1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F2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Controls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54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Quit to desktop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7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05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99A9-8982-FF8A-0203-E88CBD4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2551"/>
            <a:ext cx="9404723" cy="729101"/>
          </a:xfrm>
        </p:spPr>
        <p:txBody>
          <a:bodyPr/>
          <a:lstStyle/>
          <a:p>
            <a:r>
              <a:rPr lang="en-US" dirty="0"/>
              <a:t>2.  C# scripts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7A9E6F-8CB3-7DF9-67C9-2F9AF45FF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2663"/>
              </p:ext>
            </p:extLst>
          </p:nvPr>
        </p:nvGraphicFramePr>
        <p:xfrm>
          <a:off x="439077" y="1179614"/>
          <a:ext cx="5271610" cy="4607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735">
                  <a:extLst>
                    <a:ext uri="{9D8B030D-6E8A-4147-A177-3AD203B41FA5}">
                      <a16:colId xmlns:a16="http://schemas.microsoft.com/office/drawing/2014/main" val="3373108649"/>
                    </a:ext>
                  </a:extLst>
                </a:gridCol>
                <a:gridCol w="3812875">
                  <a:extLst>
                    <a:ext uri="{9D8B030D-6E8A-4147-A177-3AD203B41FA5}">
                      <a16:colId xmlns:a16="http://schemas.microsoft.com/office/drawing/2014/main" val="305194754"/>
                    </a:ext>
                  </a:extLst>
                </a:gridCol>
              </a:tblGrid>
              <a:tr h="2839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Health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Παρέχει ένα βασικό σύστημα υγείας για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l-GR" sz="11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τον παίκτη και εχθρό</a:t>
                      </a:r>
                      <a:endParaRPr lang="en-US" sz="105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492426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PlayerHealth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Χειρίζεται την ζωή,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το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level 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και την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stamina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του παίκτη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64403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PlayerAttack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Υπεύθυνο για την επίθεση του παίκτη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90071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EquipmentSystem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Εξοπλισμός του σπαθιού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406135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Sword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Χειρίζεται την «σύγκρουση» με άλλα αντικείμενα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65848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Enemy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Υπεύθυνο για την συμπεριφορά του εχθρού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87901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EnemyHealth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Χειρίζεται την ζωή του εχθρού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37479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EnemyAttack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Υπεύθυνο για την επίθεση του εχθρού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16070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EnemySight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αν ο παίκτης είναι στο οπτικό πεδίο του εχθρού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29943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EnemyDamageDeal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ενεργοποιεί και απενεργοποιεί </a:t>
                      </a:r>
                      <a:r>
                        <a:rPr lang="el-GR" sz="11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το αντικείμενο </a:t>
                      </a:r>
                      <a:r>
                        <a:rPr lang="en-US" sz="11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DamageTrigger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4637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DamageTrigger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Προκαλεί ζημιά στον παίκτη όταν συγκρούεται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5848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Coin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Δίνει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XP 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στον παίκτη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053848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HealthOrb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Δίνει πόντους ζωής στον παίκτη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2752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BillboardEffect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Ένα αντικείμενο είναι στραμμένο προς τον παίκτη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541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MainMenuManager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την λειτουργία του κεντρικού μενού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92253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PauseManager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Παύση του παιχνιδιού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33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3438AC-AA90-507F-6FF6-E0F771528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152017"/>
              </p:ext>
            </p:extLst>
          </p:nvPr>
        </p:nvGraphicFramePr>
        <p:xfrm>
          <a:off x="6096000" y="1179614"/>
          <a:ext cx="5271610" cy="4570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08">
                  <a:extLst>
                    <a:ext uri="{9D8B030D-6E8A-4147-A177-3AD203B41FA5}">
                      <a16:colId xmlns:a16="http://schemas.microsoft.com/office/drawing/2014/main" val="3373108649"/>
                    </a:ext>
                  </a:extLst>
                </a:gridCol>
                <a:gridCol w="3374502">
                  <a:extLst>
                    <a:ext uri="{9D8B030D-6E8A-4147-A177-3AD203B41FA5}">
                      <a16:colId xmlns:a16="http://schemas.microsoft.com/office/drawing/2014/main" val="305194754"/>
                    </a:ext>
                  </a:extLst>
                </a:gridCol>
              </a:tblGrid>
              <a:tr h="2839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NPCPatrol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την συμπεριφορά περιπολίας για τους 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492426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NPCWalking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την συμπεριφορά περπατήματος για τους 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64403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NPCWave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την λειτουργία χαιρετισμού από τον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90071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FootstepsSound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Χειρισμός ήχου των βημάτων για τους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NPC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406135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Interactable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Θέτει αν ένα στοιχείο μπορεί να κάνει Interact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65848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Interactor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Λειτουργία του interact εντός του παιχνιδιού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87901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InteractorUI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Θέτει αν ένα στοιχείο μπορεί να κάνει Interact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37479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TextSign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Ελέγχει την εμφάνιση μηνυμάτων από πινακίδες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16070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DoorController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Χειρίζεται την συμπεριφορά της πόρτας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29943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DataPersistenceManager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ποθηκεύει και φορτώνει δεδομένα παιχνιδιού προς και από ένα αρχείο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4637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FileDataHandler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πεύθυνο για την ανάγνωση και εγγραφή δεδομένων παιχνιδιού προς και από ένα αρχείο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053848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GameData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Παρουσιάζει δεδομένα παιχνιδιού που μπορούν να αποθηκευτούν και να φορτωθούν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27524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IDataPersistence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ρίζει μεθόδους φόρτωσης και αποθήκευσης δεδομένων παιχνιδιού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l-GR" sz="11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από ένα αρχείο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SerializableDictionary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Serialize </a:t>
                      </a:r>
                      <a:r>
                        <a:rPr lang="el-GR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και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deserialize </a:t>
                      </a:r>
                      <a:r>
                        <a:rPr lang="el-GR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το λεξικό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9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40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FB60-7730-B552-3EEA-E545F9FC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37" y="243023"/>
            <a:ext cx="9404723" cy="80673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l-GR" dirty="0"/>
              <a:t>Χαρακτήρες και </a:t>
            </a:r>
            <a:r>
              <a:rPr lang="en-US" dirty="0"/>
              <a:t>Animations</a:t>
            </a:r>
            <a:br>
              <a:rPr lang="el-G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0A837-79F1-7D65-1FA8-0E83522A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66492"/>
            <a:ext cx="7470475" cy="5227606"/>
          </a:xfrm>
        </p:spPr>
        <p:txBody>
          <a:bodyPr/>
          <a:lstStyle/>
          <a:p>
            <a:r>
              <a:rPr lang="en-US" dirty="0"/>
              <a:t>NPC </a:t>
            </a:r>
            <a:r>
              <a:rPr lang="el-GR" dirty="0"/>
              <a:t>Χαρακτήρες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6910047-CC7D-3458-49DF-E0D63CF2FE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472003"/>
              </p:ext>
            </p:extLst>
          </p:nvPr>
        </p:nvGraphicFramePr>
        <p:xfrm>
          <a:off x="914400" y="1905130"/>
          <a:ext cx="7349707" cy="466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243">
                  <a:extLst>
                    <a:ext uri="{9D8B030D-6E8A-4147-A177-3AD203B41FA5}">
                      <a16:colId xmlns:a16="http://schemas.microsoft.com/office/drawing/2014/main" val="2855853318"/>
                    </a:ext>
                  </a:extLst>
                </a:gridCol>
                <a:gridCol w="1847346">
                  <a:extLst>
                    <a:ext uri="{9D8B030D-6E8A-4147-A177-3AD203B41FA5}">
                      <a16:colId xmlns:a16="http://schemas.microsoft.com/office/drawing/2014/main" val="2957581044"/>
                    </a:ext>
                  </a:extLst>
                </a:gridCol>
                <a:gridCol w="1814059">
                  <a:extLst>
                    <a:ext uri="{9D8B030D-6E8A-4147-A177-3AD203B41FA5}">
                      <a16:colId xmlns:a16="http://schemas.microsoft.com/office/drawing/2014/main" val="2716982133"/>
                    </a:ext>
                  </a:extLst>
                </a:gridCol>
                <a:gridCol w="1814059">
                  <a:extLst>
                    <a:ext uri="{9D8B030D-6E8A-4147-A177-3AD203B41FA5}">
                      <a16:colId xmlns:a16="http://schemas.microsoft.com/office/drawing/2014/main" val="1534743317"/>
                    </a:ext>
                  </a:extLst>
                </a:gridCol>
              </a:tblGrid>
              <a:tr h="2332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693767"/>
                  </a:ext>
                </a:extLst>
              </a:tr>
              <a:tr h="2332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58208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C6879D59-D867-E34D-2B82-18D199CA0ECC}"/>
              </a:ext>
            </a:extLst>
          </p:cNvPr>
          <p:cNvGrpSpPr/>
          <p:nvPr/>
        </p:nvGrpSpPr>
        <p:grpSpPr>
          <a:xfrm>
            <a:off x="1050285" y="1965282"/>
            <a:ext cx="7093952" cy="4518474"/>
            <a:chOff x="1360835" y="1999788"/>
            <a:chExt cx="7093952" cy="45184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A43D9F-1CB6-715A-759F-A4B54F33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439" y="2028367"/>
              <a:ext cx="1619476" cy="21720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B833C1-7D83-F2B7-0FFE-8F321E3A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514" y="1999788"/>
              <a:ext cx="1543265" cy="22005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CF16AB-2319-0CCC-CC9D-477B00B1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8575" y="2031360"/>
              <a:ext cx="1533739" cy="21910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ABBD77-C878-48E7-0100-C4BF5962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0835" y="4310269"/>
              <a:ext cx="1524213" cy="21624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AC93DE-7343-BF13-1D6C-195CAE7F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6439" y="4308154"/>
              <a:ext cx="1581371" cy="21910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723DC5-95D0-7F6B-9B11-76D7EE59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470" y="4308154"/>
              <a:ext cx="1571844" cy="22101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3888B8E-9101-817F-355A-6C49CB906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5785" y="4379601"/>
              <a:ext cx="1629002" cy="206721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EAED13-B5C8-8349-3814-BAFC53D6A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5785" y="2064702"/>
              <a:ext cx="1609950" cy="212437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5A31EE5-5C12-C5DD-1493-8A24DF56FAC9}"/>
              </a:ext>
            </a:extLst>
          </p:cNvPr>
          <p:cNvSpPr txBox="1"/>
          <p:nvPr/>
        </p:nvSpPr>
        <p:spPr>
          <a:xfrm>
            <a:off x="8384875" y="1535798"/>
            <a:ext cx="280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dirty="0"/>
              <a:t>Enemy </a:t>
            </a:r>
            <a:r>
              <a:rPr lang="el-GR" dirty="0"/>
              <a:t>Χαρακτήρ</a:t>
            </a:r>
            <a:r>
              <a:rPr lang="en-US" dirty="0"/>
              <a:t>a</a:t>
            </a:r>
            <a:r>
              <a:rPr lang="el-GR" dirty="0"/>
              <a:t>ς</a:t>
            </a:r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AF157F66-5B15-F775-4594-329C1755F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2612"/>
              </p:ext>
            </p:extLst>
          </p:nvPr>
        </p:nvGraphicFramePr>
        <p:xfrm>
          <a:off x="8767743" y="2006061"/>
          <a:ext cx="1903216" cy="2181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216">
                  <a:extLst>
                    <a:ext uri="{9D8B030D-6E8A-4147-A177-3AD203B41FA5}">
                      <a16:colId xmlns:a16="http://schemas.microsoft.com/office/drawing/2014/main" val="2100322376"/>
                    </a:ext>
                  </a:extLst>
                </a:gridCol>
              </a:tblGrid>
              <a:tr h="21818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748761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ABDB2FA9-2BC3-9682-5F8A-3D14D9D63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1616" y="2082590"/>
            <a:ext cx="164805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4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422-4ACA-BC52-3CB0-3566E30F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80190"/>
            <a:ext cx="9404723" cy="78085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l-GR" dirty="0"/>
              <a:t>Χαρακτήρες και </a:t>
            </a:r>
            <a:r>
              <a:rPr lang="en-US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C256F-A048-7680-E6BD-482E1C75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4" y="1136800"/>
            <a:ext cx="8928419" cy="5344232"/>
          </a:xfrm>
        </p:spPr>
        <p:txBody>
          <a:bodyPr/>
          <a:lstStyle/>
          <a:p>
            <a:r>
              <a:rPr lang="en-US" dirty="0"/>
              <a:t>NPC Animations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Player Animation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CF9C46-C804-4A57-0DD8-3E789E2BD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781509"/>
              </p:ext>
            </p:extLst>
          </p:nvPr>
        </p:nvGraphicFramePr>
        <p:xfrm>
          <a:off x="1536675" y="1510375"/>
          <a:ext cx="7115619" cy="229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95">
                  <a:extLst>
                    <a:ext uri="{9D8B030D-6E8A-4147-A177-3AD203B41FA5}">
                      <a16:colId xmlns:a16="http://schemas.microsoft.com/office/drawing/2014/main" val="975324385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1014187292"/>
                    </a:ext>
                  </a:extLst>
                </a:gridCol>
                <a:gridCol w="1733909">
                  <a:extLst>
                    <a:ext uri="{9D8B030D-6E8A-4147-A177-3AD203B41FA5}">
                      <a16:colId xmlns:a16="http://schemas.microsoft.com/office/drawing/2014/main" val="3495269418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3227958306"/>
                    </a:ext>
                  </a:extLst>
                </a:gridCol>
              </a:tblGrid>
              <a:tr h="2298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60848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A3A58303-9BA7-6FCB-052D-C83CC8CA739F}"/>
              </a:ext>
            </a:extLst>
          </p:cNvPr>
          <p:cNvGrpSpPr/>
          <p:nvPr/>
        </p:nvGrpSpPr>
        <p:grpSpPr>
          <a:xfrm>
            <a:off x="1642490" y="1562654"/>
            <a:ext cx="6909820" cy="2200582"/>
            <a:chOff x="1642490" y="1703597"/>
            <a:chExt cx="6909820" cy="22005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A84822-20E6-57A9-FA41-2AAB589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490" y="1722650"/>
              <a:ext cx="1609950" cy="21624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75DEA4-0C4B-1080-81E9-E54C24E9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8640" y="1722650"/>
              <a:ext cx="1590897" cy="208626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8C4431-FD65-3914-B5D6-FEBE19C80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737" y="1703597"/>
              <a:ext cx="1600423" cy="22005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66098B-72B2-A71D-7107-C4AEA230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2360" y="1770281"/>
              <a:ext cx="1609950" cy="2067213"/>
            </a:xfrm>
            <a:prstGeom prst="rect">
              <a:avLst/>
            </a:prstGeom>
          </p:spPr>
        </p:pic>
      </p:grp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B51B6D2-3925-3DF4-4435-A274647F3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82716"/>
              </p:ext>
            </p:extLst>
          </p:nvPr>
        </p:nvGraphicFramePr>
        <p:xfrm>
          <a:off x="1536675" y="4222330"/>
          <a:ext cx="3639062" cy="2329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31">
                  <a:extLst>
                    <a:ext uri="{9D8B030D-6E8A-4147-A177-3AD203B41FA5}">
                      <a16:colId xmlns:a16="http://schemas.microsoft.com/office/drawing/2014/main" val="2226850825"/>
                    </a:ext>
                  </a:extLst>
                </a:gridCol>
                <a:gridCol w="1819531">
                  <a:extLst>
                    <a:ext uri="{9D8B030D-6E8A-4147-A177-3AD203B41FA5}">
                      <a16:colId xmlns:a16="http://schemas.microsoft.com/office/drawing/2014/main" val="3078628972"/>
                    </a:ext>
                  </a:extLst>
                </a:gridCol>
              </a:tblGrid>
              <a:tr h="23291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37752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F3076D3E-D487-E480-5BFD-737685A0422D}"/>
              </a:ext>
            </a:extLst>
          </p:cNvPr>
          <p:cNvGrpSpPr/>
          <p:nvPr/>
        </p:nvGrpSpPr>
        <p:grpSpPr>
          <a:xfrm>
            <a:off x="1604385" y="4265186"/>
            <a:ext cx="3509942" cy="2248214"/>
            <a:chOff x="1604385" y="4410455"/>
            <a:chExt cx="3509942" cy="2248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43E90E-5C75-57CB-0187-FC6DB62F5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4385" y="4410455"/>
              <a:ext cx="1648055" cy="223868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405141-BC60-D729-A04C-94E0FAAF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8640" y="4410455"/>
              <a:ext cx="1695687" cy="2248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34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24E3-57EF-B981-85E8-52BF0D11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27797"/>
            <a:ext cx="9404723" cy="763607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l-GR" dirty="0"/>
              <a:t>Χαρακτήρες και </a:t>
            </a:r>
            <a:r>
              <a:rPr lang="en-US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0C72-BFD7-44C3-6B08-04403E69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6156"/>
            <a:ext cx="8946541" cy="4195481"/>
          </a:xfrm>
        </p:spPr>
        <p:txBody>
          <a:bodyPr/>
          <a:lstStyle/>
          <a:p>
            <a:r>
              <a:rPr lang="en-US" dirty="0"/>
              <a:t>Enemy Animations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57DE92-D72F-58BD-E670-8B8079AF9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63996"/>
              </p:ext>
            </p:extLst>
          </p:nvPr>
        </p:nvGraphicFramePr>
        <p:xfrm>
          <a:off x="1518248" y="1642693"/>
          <a:ext cx="9066363" cy="2403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284">
                  <a:extLst>
                    <a:ext uri="{9D8B030D-6E8A-4147-A177-3AD203B41FA5}">
                      <a16:colId xmlns:a16="http://schemas.microsoft.com/office/drawing/2014/main" val="773370281"/>
                    </a:ext>
                  </a:extLst>
                </a:gridCol>
                <a:gridCol w="1820174">
                  <a:extLst>
                    <a:ext uri="{9D8B030D-6E8A-4147-A177-3AD203B41FA5}">
                      <a16:colId xmlns:a16="http://schemas.microsoft.com/office/drawing/2014/main" val="2326690098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3798151088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551041847"/>
                    </a:ext>
                  </a:extLst>
                </a:gridCol>
                <a:gridCol w="1897811">
                  <a:extLst>
                    <a:ext uri="{9D8B030D-6E8A-4147-A177-3AD203B41FA5}">
                      <a16:colId xmlns:a16="http://schemas.microsoft.com/office/drawing/2014/main" val="2977826311"/>
                    </a:ext>
                  </a:extLst>
                </a:gridCol>
              </a:tblGrid>
              <a:tr h="24031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391970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CFCA95A2-BE74-64FA-99F1-82DC865F27BA}"/>
              </a:ext>
            </a:extLst>
          </p:cNvPr>
          <p:cNvGrpSpPr/>
          <p:nvPr/>
        </p:nvGrpSpPr>
        <p:grpSpPr>
          <a:xfrm>
            <a:off x="1600718" y="1707391"/>
            <a:ext cx="8885695" cy="2248213"/>
            <a:chOff x="1600718" y="1707391"/>
            <a:chExt cx="8885695" cy="2248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4DF46B-3113-D880-3FB5-15687042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718" y="1707391"/>
              <a:ext cx="1571844" cy="22196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DB356A-745C-8550-968B-ABCE3AB0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5792" y="1721680"/>
              <a:ext cx="1638529" cy="21910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18BE74-A441-BC34-36AE-C728D743B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551" y="1755022"/>
              <a:ext cx="1609950" cy="21243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5619A0-34A2-DBE6-244D-AC2962DF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639" y="1755022"/>
              <a:ext cx="1619476" cy="2143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CF1384-7310-5ED7-89FF-80854614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9779" y="1755022"/>
              <a:ext cx="1676634" cy="2200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86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9D23-46B7-43E0-3D32-760FBAD6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9805"/>
            <a:ext cx="9404723" cy="763607"/>
          </a:xfrm>
        </p:spPr>
        <p:txBody>
          <a:bodyPr/>
          <a:lstStyle/>
          <a:p>
            <a:r>
              <a:rPr lang="en-US" dirty="0"/>
              <a:t>4.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2DD8-02A8-4FAC-829E-F67128B4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/>
          <a:lstStyle/>
          <a:p>
            <a:r>
              <a:rPr lang="el-GR" dirty="0"/>
              <a:t>Κεντρικό Μενού</a:t>
            </a:r>
            <a:r>
              <a:rPr lang="en-US" dirty="0"/>
              <a:t>(Main Menu)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454DD-19E5-8DA0-3400-68AE30A1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17" y="4291868"/>
            <a:ext cx="4958453" cy="1900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9A27B-B760-3BC2-31B2-4DADA0E8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41" y="1942414"/>
            <a:ext cx="2896004" cy="4915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5ED460-EA33-38B9-C858-3C2FE201C0A6}"/>
              </a:ext>
            </a:extLst>
          </p:cNvPr>
          <p:cNvSpPr/>
          <p:nvPr/>
        </p:nvSpPr>
        <p:spPr>
          <a:xfrm>
            <a:off x="1690255" y="4400207"/>
            <a:ext cx="2262909" cy="9199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84791-71CE-FA03-3F26-50C527085E51}"/>
              </a:ext>
            </a:extLst>
          </p:cNvPr>
          <p:cNvGrpSpPr/>
          <p:nvPr/>
        </p:nvGrpSpPr>
        <p:grpSpPr>
          <a:xfrm>
            <a:off x="3968171" y="4666537"/>
            <a:ext cx="648000" cy="247320"/>
            <a:chOff x="3968171" y="4666537"/>
            <a:chExt cx="6480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2D51F3-C45F-82D8-8199-D56F66D68A0C}"/>
                    </a:ext>
                  </a:extLst>
                </p14:cNvPr>
                <p14:cNvContentPartPr/>
                <p14:nvPr/>
              </p14:nvContentPartPr>
              <p14:xfrm>
                <a:off x="3968171" y="4795417"/>
                <a:ext cx="594360" cy="4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2D51F3-C45F-82D8-8199-D56F66D68A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59171" y="4786417"/>
                  <a:ext cx="612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11CC78-17B2-1466-6D24-E775573A9881}"/>
                    </a:ext>
                  </a:extLst>
                </p14:cNvPr>
                <p14:cNvContentPartPr/>
                <p14:nvPr/>
              </p14:nvContentPartPr>
              <p14:xfrm>
                <a:off x="4450931" y="4666537"/>
                <a:ext cx="165240" cy="247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11CC78-17B2-1466-6D24-E775573A98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2291" y="4657897"/>
                  <a:ext cx="182880" cy="26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9275E0-0890-C31B-CC49-F9ABE543B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615" y="2566132"/>
            <a:ext cx="2676899" cy="12003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687D95-2AB6-1014-8DAA-164E7CBDD36D}"/>
              </a:ext>
            </a:extLst>
          </p:cNvPr>
          <p:cNvSpPr txBox="1"/>
          <p:nvPr/>
        </p:nvSpPr>
        <p:spPr>
          <a:xfrm>
            <a:off x="4766317" y="1854679"/>
            <a:ext cx="715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Όταν πατιέται το</a:t>
            </a:r>
            <a:r>
              <a:rPr lang="en-US" dirty="0"/>
              <a:t> New Game</a:t>
            </a:r>
            <a:r>
              <a:rPr lang="el-GR" dirty="0"/>
              <a:t> ή το </a:t>
            </a:r>
            <a:r>
              <a:rPr lang="en-US" dirty="0"/>
              <a:t>Continue</a:t>
            </a:r>
            <a:r>
              <a:rPr lang="el-GR" dirty="0"/>
              <a:t>  εμφανίζει ένα </a:t>
            </a:r>
            <a:r>
              <a:rPr lang="en-US" dirty="0"/>
              <a:t>loading screen </a:t>
            </a:r>
            <a:r>
              <a:rPr lang="el-GR" dirty="0"/>
              <a:t>πριν μπει στο παιχνίδι.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4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CC5E-0189-473D-069E-BC3C76FD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68" y="87946"/>
            <a:ext cx="9404723" cy="746354"/>
          </a:xfrm>
        </p:spPr>
        <p:txBody>
          <a:bodyPr/>
          <a:lstStyle/>
          <a:p>
            <a:r>
              <a:rPr lang="en-US" dirty="0"/>
              <a:t>4.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94CB-6B16-5A9C-49A3-C9B26F951019}"/>
              </a:ext>
            </a:extLst>
          </p:cNvPr>
          <p:cNvSpPr txBox="1"/>
          <p:nvPr/>
        </p:nvSpPr>
        <p:spPr>
          <a:xfrm>
            <a:off x="1013804" y="872217"/>
            <a:ext cx="3872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dirty="0"/>
              <a:t>In-game</a:t>
            </a:r>
            <a:endParaRPr lang="el-GR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Health bar, stamina bar, level bar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l-GR" dirty="0"/>
              <a:t>Χάρτης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Health bar </a:t>
            </a:r>
            <a:r>
              <a:rPr lang="el-GR" dirty="0"/>
              <a:t>εχθρού και ένα </a:t>
            </a:r>
            <a:r>
              <a:rPr lang="en-US" dirty="0"/>
              <a:t>text </a:t>
            </a:r>
            <a:r>
              <a:rPr lang="el-GR" dirty="0"/>
              <a:t>από πάνω του</a:t>
            </a:r>
          </a:p>
          <a:p>
            <a:pPr marL="800100" lvl="1" indent="-342900">
              <a:buFont typeface="+mj-lt"/>
              <a:buAutoNum type="alphaLcPeriod"/>
            </a:pPr>
            <a:r>
              <a:rPr lang="el-GR" dirty="0"/>
              <a:t>Διάλογο</a:t>
            </a:r>
          </a:p>
          <a:p>
            <a:pPr marL="800100" lvl="1" indent="-342900">
              <a:buFont typeface="+mj-lt"/>
              <a:buAutoNum type="alphaLcPeriod"/>
            </a:pPr>
            <a:r>
              <a:rPr lang="el-GR" dirty="0"/>
              <a:t>Ένδειξη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dirty="0"/>
              <a:t>interact</a:t>
            </a:r>
            <a:endParaRPr lang="el-GR" dirty="0"/>
          </a:p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6EC47D9-2C8A-D87D-92A5-AB86CDE00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898" y="971909"/>
            <a:ext cx="6734865" cy="375208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3FB2C7-137F-D7AD-E321-4C7E00D5084E}"/>
              </a:ext>
            </a:extLst>
          </p:cNvPr>
          <p:cNvSpPr/>
          <p:nvPr/>
        </p:nvSpPr>
        <p:spPr>
          <a:xfrm>
            <a:off x="5263843" y="989369"/>
            <a:ext cx="1593521" cy="454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02E00F-1AA4-C246-22BD-A110F5476674}"/>
              </a:ext>
            </a:extLst>
          </p:cNvPr>
          <p:cNvSpPr/>
          <p:nvPr/>
        </p:nvSpPr>
        <p:spPr>
          <a:xfrm>
            <a:off x="10817570" y="989369"/>
            <a:ext cx="1173193" cy="125680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FF208-9D7F-84A6-75F0-55FCC1697D12}"/>
              </a:ext>
            </a:extLst>
          </p:cNvPr>
          <p:cNvSpPr/>
          <p:nvPr/>
        </p:nvSpPr>
        <p:spPr>
          <a:xfrm>
            <a:off x="7616165" y="1290817"/>
            <a:ext cx="1173194" cy="454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793346-B423-8A20-C456-8B3E7232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42" y="3303049"/>
            <a:ext cx="5040954" cy="32800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DAB400-556A-A374-CF1D-2E47AD2F9D8C}"/>
              </a:ext>
            </a:extLst>
          </p:cNvPr>
          <p:cNvSpPr/>
          <p:nvPr/>
        </p:nvSpPr>
        <p:spPr>
          <a:xfrm>
            <a:off x="1940944" y="5832387"/>
            <a:ext cx="3870067" cy="75073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9FF5FF-422C-2942-A7D1-0B8934C9E9E8}"/>
              </a:ext>
            </a:extLst>
          </p:cNvPr>
          <p:cNvGrpSpPr/>
          <p:nvPr/>
        </p:nvGrpSpPr>
        <p:grpSpPr>
          <a:xfrm>
            <a:off x="3653489" y="3605804"/>
            <a:ext cx="1183680" cy="451440"/>
            <a:chOff x="3653489" y="3605804"/>
            <a:chExt cx="118368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0338E3-526B-D108-9578-56BC93BC2384}"/>
                    </a:ext>
                  </a:extLst>
                </p14:cNvPr>
                <p14:cNvContentPartPr/>
                <p14:nvPr/>
              </p14:nvContentPartPr>
              <p14:xfrm>
                <a:off x="3653489" y="3605804"/>
                <a:ext cx="477360" cy="45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0338E3-526B-D108-9578-56BC93BC2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4489" y="3597164"/>
                  <a:ext cx="495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B24D50-E077-7365-5CB9-B87B96D4E2B8}"/>
                    </a:ext>
                  </a:extLst>
                </p14:cNvPr>
                <p14:cNvContentPartPr/>
                <p14:nvPr/>
              </p14:nvContentPartPr>
              <p14:xfrm>
                <a:off x="4129409" y="3716324"/>
                <a:ext cx="382680" cy="4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B24D50-E077-7365-5CB9-B87B96D4E2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0769" y="3707684"/>
                  <a:ext cx="400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B9369D-505A-AFF4-09B9-EB57944BC43A}"/>
                    </a:ext>
                  </a:extLst>
                </p14:cNvPr>
                <p14:cNvContentPartPr/>
                <p14:nvPr/>
              </p14:nvContentPartPr>
              <p14:xfrm>
                <a:off x="4439369" y="3667364"/>
                <a:ext cx="161640" cy="18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B9369D-505A-AFF4-09B9-EB57944BC4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30369" y="3658364"/>
                  <a:ext cx="179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4A09EB-6F15-4420-919F-1BC276EB2D46}"/>
                    </a:ext>
                  </a:extLst>
                </p14:cNvPr>
                <p14:cNvContentPartPr/>
                <p14:nvPr/>
              </p14:nvContentPartPr>
              <p14:xfrm>
                <a:off x="4620809" y="3650444"/>
                <a:ext cx="216360" cy="26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4A09EB-6F15-4420-919F-1BC276EB2D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2169" y="3641444"/>
                  <a:ext cx="23400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D89DFC-6C81-6AE6-81F9-8C1099F61052}"/>
              </a:ext>
            </a:extLst>
          </p:cNvPr>
          <p:cNvGrpSpPr/>
          <p:nvPr/>
        </p:nvGrpSpPr>
        <p:grpSpPr>
          <a:xfrm>
            <a:off x="5839623" y="1452347"/>
            <a:ext cx="192600" cy="528120"/>
            <a:chOff x="5667731" y="1794097"/>
            <a:chExt cx="19260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DF8590-DA92-E38D-51A4-47FC6D4BCC3D}"/>
                    </a:ext>
                  </a:extLst>
                </p14:cNvPr>
                <p14:cNvContentPartPr/>
                <p14:nvPr/>
              </p14:nvContentPartPr>
              <p14:xfrm>
                <a:off x="5667731" y="1794097"/>
                <a:ext cx="143280" cy="25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DF8590-DA92-E38D-51A4-47FC6D4BCC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8731" y="1785457"/>
                  <a:ext cx="160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BBB8BB-4876-57D6-4333-BE91C3D7C9D0}"/>
                    </a:ext>
                  </a:extLst>
                </p14:cNvPr>
                <p14:cNvContentPartPr/>
                <p14:nvPr/>
              </p14:nvContentPartPr>
              <p14:xfrm>
                <a:off x="5673851" y="2121337"/>
                <a:ext cx="18648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BBB8BB-4876-57D6-4333-BE91C3D7C9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851" y="2112697"/>
                  <a:ext cx="2041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8EA84-9D51-9936-AD7B-150A15E0394F}"/>
              </a:ext>
            </a:extLst>
          </p:cNvPr>
          <p:cNvGrpSpPr/>
          <p:nvPr/>
        </p:nvGrpSpPr>
        <p:grpSpPr>
          <a:xfrm>
            <a:off x="7312901" y="1745188"/>
            <a:ext cx="347400" cy="476280"/>
            <a:chOff x="7123571" y="2035657"/>
            <a:chExt cx="347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38CB07-747F-FC3C-284A-A57FD843549A}"/>
                    </a:ext>
                  </a:extLst>
                </p14:cNvPr>
                <p14:cNvContentPartPr/>
                <p14:nvPr/>
              </p14:nvContentPartPr>
              <p14:xfrm>
                <a:off x="7259651" y="2035657"/>
                <a:ext cx="211320" cy="21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38CB07-747F-FC3C-284A-A57FD84354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0651" y="2027017"/>
                  <a:ext cx="22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94DB88-DC2F-BF36-1FBC-04E5CA072781}"/>
                    </a:ext>
                  </a:extLst>
                </p14:cNvPr>
                <p14:cNvContentPartPr/>
                <p14:nvPr/>
              </p14:nvContentPartPr>
              <p14:xfrm>
                <a:off x="7237691" y="2195857"/>
                <a:ext cx="128520" cy="6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94DB88-DC2F-BF36-1FBC-04E5CA0727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28691" y="2186857"/>
                  <a:ext cx="146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203B56-3344-4F73-0F3D-A249BACDE931}"/>
                    </a:ext>
                  </a:extLst>
                </p14:cNvPr>
                <p14:cNvContentPartPr/>
                <p14:nvPr/>
              </p14:nvContentPartPr>
              <p14:xfrm>
                <a:off x="7123571" y="2294497"/>
                <a:ext cx="185760" cy="21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203B56-3344-4F73-0F3D-A249BACDE9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14571" y="2285857"/>
                  <a:ext cx="2034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E87AAB9-6D34-564A-D4D0-13AEAAE9D7A6}"/>
                  </a:ext>
                </a:extLst>
              </p14:cNvPr>
              <p14:cNvContentPartPr/>
              <p14:nvPr/>
            </p14:nvContentPartPr>
            <p14:xfrm>
              <a:off x="9902919" y="1590227"/>
              <a:ext cx="217080" cy="37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E87AAB9-6D34-564A-D4D0-13AEAAE9D7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3919" y="1581587"/>
                <a:ext cx="23472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1EF12B6-AC7A-34E5-F557-C4B3A5E2CE39}"/>
              </a:ext>
            </a:extLst>
          </p:cNvPr>
          <p:cNvGrpSpPr/>
          <p:nvPr/>
        </p:nvGrpSpPr>
        <p:grpSpPr>
          <a:xfrm>
            <a:off x="10189839" y="1599227"/>
            <a:ext cx="636480" cy="160920"/>
            <a:chOff x="10025891" y="1940977"/>
            <a:chExt cx="6364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D7535D-11FE-14BA-85AC-019FE5B2EDC0}"/>
                    </a:ext>
                  </a:extLst>
                </p14:cNvPr>
                <p14:cNvContentPartPr/>
                <p14:nvPr/>
              </p14:nvContentPartPr>
              <p14:xfrm>
                <a:off x="10085291" y="1957537"/>
                <a:ext cx="577080" cy="79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D7535D-11FE-14BA-85AC-019FE5B2ED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76291" y="1948537"/>
                  <a:ext cx="594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1E68EE-9CD6-D1B9-96B0-AAA18F67B90D}"/>
                    </a:ext>
                  </a:extLst>
                </p14:cNvPr>
                <p14:cNvContentPartPr/>
                <p14:nvPr/>
              </p14:nvContentPartPr>
              <p14:xfrm>
                <a:off x="10025891" y="1940977"/>
                <a:ext cx="147240" cy="160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1E68EE-9CD6-D1B9-96B0-AAA18F67B9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16891" y="1931977"/>
                  <a:ext cx="16488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5AF9EDF-8981-9FD3-911D-14A8213EB547}"/>
                  </a:ext>
                </a:extLst>
              </p14:cNvPr>
              <p14:cNvContentPartPr/>
              <p14:nvPr/>
            </p14:nvContentPartPr>
            <p14:xfrm>
              <a:off x="2110095" y="5337083"/>
              <a:ext cx="172800" cy="446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5AF9EDF-8981-9FD3-911D-14A8213EB5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1095" y="5328443"/>
                <a:ext cx="190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4F4745C-75C6-03AB-3BED-35FE20BB9F85}"/>
                  </a:ext>
                </a:extLst>
              </p14:cNvPr>
              <p14:cNvContentPartPr/>
              <p14:nvPr/>
            </p14:nvContentPartPr>
            <p14:xfrm>
              <a:off x="2103615" y="4834163"/>
              <a:ext cx="140760" cy="398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4F4745C-75C6-03AB-3BED-35FE20BB9F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94615" y="4825523"/>
                <a:ext cx="158400" cy="4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728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461</TotalTime>
  <Words>497</Words>
  <Application>Microsoft Office PowerPoint</Application>
  <PresentationFormat>Widescreen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Απαλλακτική Εργασία Τεχνολογίες Ανάπτυξης Ηλεκτρονικών Παιχνιδιών</vt:lpstr>
      <vt:lpstr>Περιεχόμενα</vt:lpstr>
      <vt:lpstr>Λειτουργία Παιχνιδιού</vt:lpstr>
      <vt:lpstr>2.  C# scripts</vt:lpstr>
      <vt:lpstr>3. Χαρακτήρες και Animations </vt:lpstr>
      <vt:lpstr>3. Χαρακτήρες και Animations</vt:lpstr>
      <vt:lpstr>3. Χαρακτήρες και Animations</vt:lpstr>
      <vt:lpstr>4. Interface</vt:lpstr>
      <vt:lpstr>4. Interface</vt:lpstr>
      <vt:lpstr>4. Interface</vt:lpstr>
      <vt:lpstr>5. Prefabs</vt:lpstr>
      <vt:lpstr>6. Assets</vt:lpstr>
      <vt:lpstr>7. Βιβλιογραφία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Απαλλακτική Εργασία Τεχνολογίες Ανάπτυξης Ηλεκτρονικών Παιχνιδιών</dc:title>
  <dc:creator>Thanasis Anastasopoulos</dc:creator>
  <cp:lastModifiedBy>Thanasis Anastasopoulos</cp:lastModifiedBy>
  <cp:revision>58</cp:revision>
  <dcterms:created xsi:type="dcterms:W3CDTF">2023-03-22T16:08:54Z</dcterms:created>
  <dcterms:modified xsi:type="dcterms:W3CDTF">2023-03-25T22:13:33Z</dcterms:modified>
</cp:coreProperties>
</file>